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7" d="100"/>
          <a:sy n="97" d="100"/>
        </p:scale>
        <p:origin x="96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A7A70B-CF21-57C4-6544-CC63C50449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AA0485B-4CA1-8D00-6B13-3A23CBCE16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2F17E05-FBAB-A980-9915-ABBAC53FE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D53F6-2B73-4BD4-912B-BDD8D3377C84}" type="datetimeFigureOut">
              <a:rPr lang="de-CH" smtClean="0"/>
              <a:t>17.11.2022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172A20-B81D-09CA-52CF-F392C8EE8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F376F6F-185C-9E26-571B-09630EDFE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09FC4-5C8E-41B8-87DF-0F9C98306DB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57557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88017A-D380-CE79-5AFB-6E556FD5C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5185FC5-9A44-420A-F9C7-255C10B4A1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30B04FD-6B52-CE7A-4EBF-D5096AACA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D53F6-2B73-4BD4-912B-BDD8D3377C84}" type="datetimeFigureOut">
              <a:rPr lang="de-CH" smtClean="0"/>
              <a:t>17.11.2022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EC12672-9BBC-0D46-618B-5C656072D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783BEC2-DEA2-E371-81D9-CAF8B685D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09FC4-5C8E-41B8-87DF-0F9C98306DB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8144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A873314-5817-57EE-031C-C7AF5CE40D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1757BE2-0290-1DD6-EE29-3DA034C990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54B5BE7-36F5-CFED-8E61-63F28C763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D53F6-2B73-4BD4-912B-BDD8D3377C84}" type="datetimeFigureOut">
              <a:rPr lang="de-CH" smtClean="0"/>
              <a:t>17.11.2022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F24048-278D-0075-51BE-A92FFD1C2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C898DB8-104F-C481-337E-ED093F7C7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09FC4-5C8E-41B8-87DF-0F9C98306DB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234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510766-CFB9-A004-57C3-3C6BAF47A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D935121-EA55-F587-3F10-19B2B6D5ED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87A7A01-3B8B-AB7B-A7A7-72A0FB1D6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D53F6-2B73-4BD4-912B-BDD8D3377C84}" type="datetimeFigureOut">
              <a:rPr lang="de-CH" smtClean="0"/>
              <a:t>17.11.2022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E7BC8FF-1F60-6710-467B-CC5A933EE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62B205B-DCCC-D9D4-37A4-34D7A9381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09FC4-5C8E-41B8-87DF-0F9C98306DB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37458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2D51D8-8C75-E1B6-D41E-6E66A160F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DB8BD53-B79B-C2B8-710C-3AC6972D9C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462B7DA-282B-A234-A0F7-B24225D46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D53F6-2B73-4BD4-912B-BDD8D3377C84}" type="datetimeFigureOut">
              <a:rPr lang="de-CH" smtClean="0"/>
              <a:t>17.11.2022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03BC965-2186-8C8E-7F5F-6158D1C7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970E1CB-9482-9176-8AA2-768436D8D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09FC4-5C8E-41B8-87DF-0F9C98306DB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66228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E4A690-008F-34FF-6EA1-BE32A0797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D7E80DB-8A3C-66CE-EF7F-C4FE9745D4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61CCF77-677B-611F-2943-2DA9486103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5CD64D0-67DD-7C01-14FD-4978B3947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D53F6-2B73-4BD4-912B-BDD8D3377C84}" type="datetimeFigureOut">
              <a:rPr lang="de-CH" smtClean="0"/>
              <a:t>17.11.2022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101568F-A518-CAF4-8A14-A77E7162C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24E5C4D-7CC1-9C3C-9121-4D6451595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09FC4-5C8E-41B8-87DF-0F9C98306DB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66545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325583-3A80-56AC-AEB1-0D02AB9CD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EFA824D-F4AA-6356-6F8E-587D054134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8E31C0B-1692-D5B3-B9D8-A9F903735B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60FE3CB-E0C4-78AF-3EC5-A6953AB93C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6CAFAFE-743B-6AEE-5B70-70F597153E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A84B3F6-9E16-9D19-85E6-0CA7D1FD4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D53F6-2B73-4BD4-912B-BDD8D3377C84}" type="datetimeFigureOut">
              <a:rPr lang="de-CH" smtClean="0"/>
              <a:t>17.11.2022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40FDD27-703D-A8E2-623E-FDB87A7D6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618E8E0-15B9-C4B3-95C1-247893BE9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09FC4-5C8E-41B8-87DF-0F9C98306DB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9320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39AD6F-6DB8-989D-E980-5BACE089A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5B4C68F-BD48-28BA-CFFB-104E4FBC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D53F6-2B73-4BD4-912B-BDD8D3377C84}" type="datetimeFigureOut">
              <a:rPr lang="de-CH" smtClean="0"/>
              <a:t>17.11.2022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8F03D66-8BB4-F5C6-E069-D36971ADE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4C5D5A3-A451-BD90-F13D-766077F3B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09FC4-5C8E-41B8-87DF-0F9C98306DB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52971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7DCA1D1-D188-6BD3-7012-FB69DD726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D53F6-2B73-4BD4-912B-BDD8D3377C84}" type="datetimeFigureOut">
              <a:rPr lang="de-CH" smtClean="0"/>
              <a:t>17.11.2022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732C59A-92FB-E816-F16E-E391BDB5E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FA764DB-F148-FA08-36E7-BA0ABC83D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09FC4-5C8E-41B8-87DF-0F9C98306DB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57984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E9D458-55A4-F328-1315-6F3728FD4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B1532B4-250D-C4EC-250B-D7ACF9015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D211F57-4E32-4DF1-E8F3-ED0D79A4E3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CFE8D56-B95B-4D53-FE39-C4D203DE9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D53F6-2B73-4BD4-912B-BDD8D3377C84}" type="datetimeFigureOut">
              <a:rPr lang="de-CH" smtClean="0"/>
              <a:t>17.11.2022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B9D1089-7511-ED76-9DF6-C691776BB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470F3CE-BE02-9B71-A2ED-C2EEE825B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09FC4-5C8E-41B8-87DF-0F9C98306DB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85265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0AF9ED-B931-678F-89BE-388631D5D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E4B29D8-8D9A-090A-AD40-F2CAEF6E03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15243A6-FC9F-FE77-1442-FD40C6042F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5E484D3-570E-E178-5D20-B182EEC83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D53F6-2B73-4BD4-912B-BDD8D3377C84}" type="datetimeFigureOut">
              <a:rPr lang="de-CH" smtClean="0"/>
              <a:t>17.11.2022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F95E0E0-85B5-599D-D788-0B78CA6A9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22E5B0B-3F5E-C5A6-DC8C-B0EFE66D2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09FC4-5C8E-41B8-87DF-0F9C98306DB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62450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690665F-FBC4-1E6C-E42D-D4D6CD460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8064B22-DD14-F231-EDCE-3F2892EA81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CCE05A5-6998-A69C-1194-9442882BD3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D53F6-2B73-4BD4-912B-BDD8D3377C84}" type="datetimeFigureOut">
              <a:rPr lang="de-CH" smtClean="0"/>
              <a:t>17.11.2022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7CE09A6-D43B-DFC2-7860-F2E4E5B1CF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EDF98AC-0E48-F753-AB70-3D410350A1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09FC4-5C8E-41B8-87DF-0F9C98306DBC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68815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6B4C23-368E-F3B5-6DC6-B55B7F1E15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64563" y="527179"/>
            <a:ext cx="6360367" cy="312576"/>
          </a:xfrm>
        </p:spPr>
        <p:txBody>
          <a:bodyPr>
            <a:normAutofit/>
          </a:bodyPr>
          <a:lstStyle/>
          <a:p>
            <a:r>
              <a:rPr lang="de-CH" sz="1600" b="1" dirty="0">
                <a:latin typeface="Arial" panose="020B0604020202020204" pitchFamily="34" charset="0"/>
                <a:cs typeface="Arial" panose="020B0604020202020204" pitchFamily="34" charset="0"/>
              </a:rPr>
              <a:t>Situationsplan Hallenbad Sand Kantonsschule Chur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5DC9EACA-4589-2CE4-2AB8-32D3970A46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6" y="226189"/>
            <a:ext cx="3025140" cy="60198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Tabelle 5">
            <a:extLst>
              <a:ext uri="{FF2B5EF4-FFF2-40B4-BE49-F238E27FC236}">
                <a16:creationId xmlns:a16="http://schemas.microsoft.com/office/drawing/2014/main" id="{B68FD85A-3D95-2907-1C02-8F2B961A61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1025730"/>
              </p:ext>
            </p:extLst>
          </p:nvPr>
        </p:nvGraphicFramePr>
        <p:xfrm>
          <a:off x="5654351" y="3154458"/>
          <a:ext cx="5339840" cy="2567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9840">
                  <a:extLst>
                    <a:ext uri="{9D8B030D-6E8A-4147-A177-3AD203B41FA5}">
                      <a16:colId xmlns:a16="http://schemas.microsoft.com/office/drawing/2014/main" val="2661047108"/>
                    </a:ext>
                  </a:extLst>
                </a:gridCol>
              </a:tblGrid>
              <a:tr h="427890">
                <a:tc>
                  <a:txBody>
                    <a:bodyPr/>
                    <a:lstStyle/>
                    <a:p>
                      <a:pPr algn="ctr"/>
                      <a:r>
                        <a:rPr lang="de-CH" sz="1600" dirty="0">
                          <a:solidFill>
                            <a:schemeClr val="tx1"/>
                          </a:solidFill>
                        </a:rPr>
                        <a:t>Wettkampf 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104731"/>
                  </a:ext>
                </a:extLst>
              </a:tr>
              <a:tr h="427890">
                <a:tc>
                  <a:txBody>
                    <a:bodyPr/>
                    <a:lstStyle/>
                    <a:p>
                      <a:pPr algn="l"/>
                      <a:r>
                        <a:rPr lang="de-CH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Bahn 1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460298"/>
                  </a:ext>
                </a:extLst>
              </a:tr>
              <a:tr h="427890">
                <a:tc>
                  <a:txBody>
                    <a:bodyPr/>
                    <a:lstStyle/>
                    <a:p>
                      <a:pPr algn="l"/>
                      <a:r>
                        <a:rPr lang="de-CH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Bahn 2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492998"/>
                  </a:ext>
                </a:extLst>
              </a:tr>
              <a:tr h="427890">
                <a:tc>
                  <a:txBody>
                    <a:bodyPr/>
                    <a:lstStyle/>
                    <a:p>
                      <a:pPr algn="l"/>
                      <a:r>
                        <a:rPr lang="de-CH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Bahn 3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895702"/>
                  </a:ext>
                </a:extLst>
              </a:tr>
              <a:tr h="427890">
                <a:tc>
                  <a:txBody>
                    <a:bodyPr/>
                    <a:lstStyle/>
                    <a:p>
                      <a:pPr algn="l"/>
                      <a:r>
                        <a:rPr lang="de-CH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Bahn 4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458836"/>
                  </a:ext>
                </a:extLst>
              </a:tr>
              <a:tr h="427890">
                <a:tc>
                  <a:txBody>
                    <a:bodyPr/>
                    <a:lstStyle/>
                    <a:p>
                      <a:pPr algn="l"/>
                      <a:r>
                        <a:rPr lang="de-CH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Bahn 5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527974"/>
                  </a:ext>
                </a:extLst>
              </a:tr>
            </a:tbl>
          </a:graphicData>
        </a:graphic>
      </p:graphicFrame>
      <p:sp>
        <p:nvSpPr>
          <p:cNvPr id="6" name="Rechteck 5">
            <a:extLst>
              <a:ext uri="{FF2B5EF4-FFF2-40B4-BE49-F238E27FC236}">
                <a16:creationId xmlns:a16="http://schemas.microsoft.com/office/drawing/2014/main" id="{1F7A4E2A-11E3-FC86-7BD4-414DFF675BA2}"/>
              </a:ext>
            </a:extLst>
          </p:cNvPr>
          <p:cNvSpPr/>
          <p:nvPr/>
        </p:nvSpPr>
        <p:spPr>
          <a:xfrm>
            <a:off x="2881603" y="3154458"/>
            <a:ext cx="1632857" cy="25673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Nichtschwimmer- </a:t>
            </a:r>
            <a:r>
              <a:rPr lang="de-CH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becken</a:t>
            </a:r>
            <a:endParaRPr lang="de-CH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CH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(Ausschwimmen)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F606E9EF-6B3B-2BA4-9E13-1F1499797AE9}"/>
              </a:ext>
            </a:extLst>
          </p:cNvPr>
          <p:cNvSpPr/>
          <p:nvPr/>
        </p:nvSpPr>
        <p:spPr>
          <a:xfrm>
            <a:off x="1919772" y="4163586"/>
            <a:ext cx="391886" cy="15582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CH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Startordner 1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57BB8302-7CA6-4D2F-1A49-5C9EB5F02F10}"/>
              </a:ext>
            </a:extLst>
          </p:cNvPr>
          <p:cNvSpPr/>
          <p:nvPr/>
        </p:nvSpPr>
        <p:spPr>
          <a:xfrm>
            <a:off x="6913982" y="2495250"/>
            <a:ext cx="1312506" cy="35469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CH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Zeitmessung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F48CD08-35F1-CEED-70A0-765B26706281}"/>
              </a:ext>
            </a:extLst>
          </p:cNvPr>
          <p:cNvSpPr/>
          <p:nvPr/>
        </p:nvSpPr>
        <p:spPr>
          <a:xfrm>
            <a:off x="5922628" y="5976124"/>
            <a:ext cx="4882392" cy="35469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CH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Zone Coaches / Siegerehrung</a:t>
            </a:r>
          </a:p>
        </p:txBody>
      </p: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775453EC-CA49-F4E7-3CB7-36955CA51400}"/>
              </a:ext>
            </a:extLst>
          </p:cNvPr>
          <p:cNvCxnSpPr/>
          <p:nvPr/>
        </p:nvCxnSpPr>
        <p:spPr>
          <a:xfrm>
            <a:off x="2565918" y="3154458"/>
            <a:ext cx="0" cy="2733158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4F66D1AF-B4E7-692B-6891-1581FB33DCAF}"/>
              </a:ext>
            </a:extLst>
          </p:cNvPr>
          <p:cNvCxnSpPr>
            <a:cxnSpLocks/>
          </p:cNvCxnSpPr>
          <p:nvPr/>
        </p:nvCxnSpPr>
        <p:spPr>
          <a:xfrm>
            <a:off x="2565918" y="5887616"/>
            <a:ext cx="2659225" cy="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85A716B0-60B8-F047-30DF-EC8970A1535D}"/>
              </a:ext>
            </a:extLst>
          </p:cNvPr>
          <p:cNvCxnSpPr>
            <a:cxnSpLocks/>
          </p:cNvCxnSpPr>
          <p:nvPr/>
        </p:nvCxnSpPr>
        <p:spPr>
          <a:xfrm flipV="1">
            <a:off x="5225143" y="5113176"/>
            <a:ext cx="0" cy="774440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hteck 23">
            <a:extLst>
              <a:ext uri="{FF2B5EF4-FFF2-40B4-BE49-F238E27FC236}">
                <a16:creationId xmlns:a16="http://schemas.microsoft.com/office/drawing/2014/main" id="{A627AF26-AFE4-6FA8-8CC6-2C26FD426AC0}"/>
              </a:ext>
            </a:extLst>
          </p:cNvPr>
          <p:cNvSpPr/>
          <p:nvPr/>
        </p:nvSpPr>
        <p:spPr>
          <a:xfrm>
            <a:off x="2108718" y="2686995"/>
            <a:ext cx="914400" cy="4589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Weg zum Start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A5CA4791-8C41-1934-5135-21E56FFBB237}"/>
              </a:ext>
            </a:extLst>
          </p:cNvPr>
          <p:cNvSpPr/>
          <p:nvPr/>
        </p:nvSpPr>
        <p:spPr>
          <a:xfrm>
            <a:off x="3041778" y="5976124"/>
            <a:ext cx="1312506" cy="35469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CH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Startordner 2</a:t>
            </a: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8F924A4E-BD76-DB6B-5928-C02093E848B7}"/>
              </a:ext>
            </a:extLst>
          </p:cNvPr>
          <p:cNvSpPr/>
          <p:nvPr/>
        </p:nvSpPr>
        <p:spPr>
          <a:xfrm>
            <a:off x="8301138" y="2495250"/>
            <a:ext cx="898846" cy="35469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CH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Speaker</a:t>
            </a: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156AC0E8-9BEF-63DA-7023-C9204C7CDCAF}"/>
              </a:ext>
            </a:extLst>
          </p:cNvPr>
          <p:cNvSpPr/>
          <p:nvPr/>
        </p:nvSpPr>
        <p:spPr>
          <a:xfrm>
            <a:off x="2205352" y="1830209"/>
            <a:ext cx="9091121" cy="35469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CH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Tribüne (1. Stock)</a:t>
            </a: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83C563DF-A1C8-B573-C87B-179713E6BA89}"/>
              </a:ext>
            </a:extLst>
          </p:cNvPr>
          <p:cNvSpPr/>
          <p:nvPr/>
        </p:nvSpPr>
        <p:spPr>
          <a:xfrm>
            <a:off x="1635580" y="2247455"/>
            <a:ext cx="165613" cy="408336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CH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Fensterfront</a:t>
            </a:r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3FA92C70-4AA8-BFFB-CBBB-CB6EA7D06D39}"/>
              </a:ext>
            </a:extLst>
          </p:cNvPr>
          <p:cNvSpPr/>
          <p:nvPr/>
        </p:nvSpPr>
        <p:spPr>
          <a:xfrm>
            <a:off x="394995" y="6224881"/>
            <a:ext cx="1159722" cy="4589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Eingang zur Sportanlage</a:t>
            </a:r>
          </a:p>
        </p:txBody>
      </p:sp>
      <p:cxnSp>
        <p:nvCxnSpPr>
          <p:cNvPr id="30" name="Gerade Verbindung mit Pfeil 29">
            <a:extLst>
              <a:ext uri="{FF2B5EF4-FFF2-40B4-BE49-F238E27FC236}">
                <a16:creationId xmlns:a16="http://schemas.microsoft.com/office/drawing/2014/main" id="{57B46772-EA85-1DD2-2072-1C652C6009CD}"/>
              </a:ext>
            </a:extLst>
          </p:cNvPr>
          <p:cNvCxnSpPr>
            <a:cxnSpLocks/>
          </p:cNvCxnSpPr>
          <p:nvPr/>
        </p:nvCxnSpPr>
        <p:spPr>
          <a:xfrm flipV="1">
            <a:off x="1008211" y="5588081"/>
            <a:ext cx="0" cy="671804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hteck 31">
            <a:extLst>
              <a:ext uri="{FF2B5EF4-FFF2-40B4-BE49-F238E27FC236}">
                <a16:creationId xmlns:a16="http://schemas.microsoft.com/office/drawing/2014/main" id="{AC816B41-3BD2-7590-B533-D8A534E30C71}"/>
              </a:ext>
            </a:extLst>
          </p:cNvPr>
          <p:cNvSpPr/>
          <p:nvPr/>
        </p:nvSpPr>
        <p:spPr>
          <a:xfrm>
            <a:off x="452727" y="3752349"/>
            <a:ext cx="391886" cy="16540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CH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Cafeteria (1. Stock)</a:t>
            </a: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E0A71CB3-24C1-6A9E-0051-D896A1D43A84}"/>
              </a:ext>
            </a:extLst>
          </p:cNvPr>
          <p:cNvSpPr/>
          <p:nvPr/>
        </p:nvSpPr>
        <p:spPr>
          <a:xfrm>
            <a:off x="418925" y="1016503"/>
            <a:ext cx="1393757" cy="4589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CH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Theoriezimmer (1. Stock)</a:t>
            </a: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884B601E-D5B5-7890-79C4-5B85F4CB978E}"/>
              </a:ext>
            </a:extLst>
          </p:cNvPr>
          <p:cNvSpPr/>
          <p:nvPr/>
        </p:nvSpPr>
        <p:spPr>
          <a:xfrm>
            <a:off x="418924" y="1713816"/>
            <a:ext cx="1393757" cy="4589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CH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Garderoben (Erdgeschoss)</a:t>
            </a: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9ABAC3BD-AB35-CB1B-ABCA-99700369420A}"/>
              </a:ext>
            </a:extLst>
          </p:cNvPr>
          <p:cNvSpPr/>
          <p:nvPr/>
        </p:nvSpPr>
        <p:spPr>
          <a:xfrm>
            <a:off x="4260594" y="1218767"/>
            <a:ext cx="3306533" cy="4589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CH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Garderoben (1. Stock)</a:t>
            </a:r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3A8C3377-F402-8358-B091-372831523C6E}"/>
              </a:ext>
            </a:extLst>
          </p:cNvPr>
          <p:cNvSpPr/>
          <p:nvPr/>
        </p:nvSpPr>
        <p:spPr>
          <a:xfrm>
            <a:off x="10182807" y="2514510"/>
            <a:ext cx="1023257" cy="4589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12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Einmarsch Richterteam</a:t>
            </a:r>
          </a:p>
        </p:txBody>
      </p:sp>
      <p:cxnSp>
        <p:nvCxnSpPr>
          <p:cNvPr id="39" name="Gerade Verbindung mit Pfeil 38">
            <a:extLst>
              <a:ext uri="{FF2B5EF4-FFF2-40B4-BE49-F238E27FC236}">
                <a16:creationId xmlns:a16="http://schemas.microsoft.com/office/drawing/2014/main" id="{DAFFD235-82AE-4900-0E9B-6EFC31502EBF}"/>
              </a:ext>
            </a:extLst>
          </p:cNvPr>
          <p:cNvCxnSpPr/>
          <p:nvPr/>
        </p:nvCxnSpPr>
        <p:spPr>
          <a:xfrm>
            <a:off x="11420669" y="2686995"/>
            <a:ext cx="0" cy="3236988"/>
          </a:xfrm>
          <a:prstGeom prst="straightConnector1">
            <a:avLst/>
          </a:prstGeom>
          <a:ln>
            <a:solidFill>
              <a:srgbClr val="00B05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mit Pfeil 39">
            <a:extLst>
              <a:ext uri="{FF2B5EF4-FFF2-40B4-BE49-F238E27FC236}">
                <a16:creationId xmlns:a16="http://schemas.microsoft.com/office/drawing/2014/main" id="{01182856-48ED-E534-5D21-BDBCCEF48426}"/>
              </a:ext>
            </a:extLst>
          </p:cNvPr>
          <p:cNvCxnSpPr>
            <a:cxnSpLocks/>
          </p:cNvCxnSpPr>
          <p:nvPr/>
        </p:nvCxnSpPr>
        <p:spPr>
          <a:xfrm flipH="1">
            <a:off x="8537513" y="5887616"/>
            <a:ext cx="2883155" cy="0"/>
          </a:xfrm>
          <a:prstGeom prst="straightConnector1">
            <a:avLst/>
          </a:prstGeom>
          <a:ln>
            <a:solidFill>
              <a:srgbClr val="00B05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hteck 43">
            <a:extLst>
              <a:ext uri="{FF2B5EF4-FFF2-40B4-BE49-F238E27FC236}">
                <a16:creationId xmlns:a16="http://schemas.microsoft.com/office/drawing/2014/main" id="{2C5879C3-2557-1A4B-7A8C-ED3FDE1D5A30}"/>
              </a:ext>
            </a:extLst>
          </p:cNvPr>
          <p:cNvSpPr/>
          <p:nvPr/>
        </p:nvSpPr>
        <p:spPr>
          <a:xfrm>
            <a:off x="1919772" y="1016504"/>
            <a:ext cx="1393757" cy="4589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CH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Turnhalle       (2. Stock)</a:t>
            </a:r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F7C897DB-DA7B-B19F-6D09-8EDD78703C64}"/>
              </a:ext>
            </a:extLst>
          </p:cNvPr>
          <p:cNvSpPr/>
          <p:nvPr/>
        </p:nvSpPr>
        <p:spPr>
          <a:xfrm rot="5400000">
            <a:off x="6595790" y="1653546"/>
            <a:ext cx="173350" cy="977499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CH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Fensterfront</a:t>
            </a:r>
          </a:p>
        </p:txBody>
      </p:sp>
      <p:sp>
        <p:nvSpPr>
          <p:cNvPr id="47" name="Rechteck 46">
            <a:extLst>
              <a:ext uri="{FF2B5EF4-FFF2-40B4-BE49-F238E27FC236}">
                <a16:creationId xmlns:a16="http://schemas.microsoft.com/office/drawing/2014/main" id="{A6BDFD34-A8BF-8AEC-0E26-D427A122DFBA}"/>
              </a:ext>
            </a:extLst>
          </p:cNvPr>
          <p:cNvSpPr/>
          <p:nvPr/>
        </p:nvSpPr>
        <p:spPr>
          <a:xfrm>
            <a:off x="5297258" y="4305489"/>
            <a:ext cx="228603" cy="6802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CH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A201609E-F1F7-EB06-FD9D-B731D74AF6E7}"/>
              </a:ext>
            </a:extLst>
          </p:cNvPr>
          <p:cNvSpPr/>
          <p:nvPr/>
        </p:nvSpPr>
        <p:spPr>
          <a:xfrm rot="16200000">
            <a:off x="228542" y="2698471"/>
            <a:ext cx="1354005" cy="5500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CH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Samariter (Erdgeschoss)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01696496-6B76-A12E-4D92-E1A748E68DB6}"/>
              </a:ext>
            </a:extLst>
          </p:cNvPr>
          <p:cNvSpPr/>
          <p:nvPr/>
        </p:nvSpPr>
        <p:spPr>
          <a:xfrm>
            <a:off x="1235933" y="2228018"/>
            <a:ext cx="1153496" cy="4589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de-CH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Notausgang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6A278AFF-424B-9C73-70FC-8B16DD783CE4}"/>
              </a:ext>
            </a:extLst>
          </p:cNvPr>
          <p:cNvSpPr/>
          <p:nvPr/>
        </p:nvSpPr>
        <p:spPr>
          <a:xfrm>
            <a:off x="452727" y="5472399"/>
            <a:ext cx="391886" cy="73819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de-CH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Abwart</a:t>
            </a:r>
          </a:p>
        </p:txBody>
      </p:sp>
    </p:spTree>
    <p:extLst>
      <p:ext uri="{BB962C8B-B14F-4D97-AF65-F5344CB8AC3E}">
        <p14:creationId xmlns:p14="http://schemas.microsoft.com/office/powerpoint/2010/main" val="1644169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</Words>
  <Application>Microsoft Office PowerPoint</Application>
  <PresentationFormat>Breitbild</PresentationFormat>
  <Paragraphs>29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Situationsplan Hallenbad Sand Kantonsschule Chur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Situationsplan Hallenbad Sand Kantonsschule Chur</dc:title>
  <dc:creator>Peter Takacs</dc:creator>
  <cp:lastModifiedBy>Peter Takacs</cp:lastModifiedBy>
  <cp:revision>5</cp:revision>
  <dcterms:created xsi:type="dcterms:W3CDTF">2022-10-21T11:55:51Z</dcterms:created>
  <dcterms:modified xsi:type="dcterms:W3CDTF">2022-11-17T14:27:26Z</dcterms:modified>
</cp:coreProperties>
</file>